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12FB3AF-C15B-48BA-9F15-D7069E89D87F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alessy@yonkerspublicschool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Berlin Sans FB" panose="020E0602020502020306" pitchFamily="34" charset="0"/>
              </a:rPr>
              <a:t>Reading with Mrs. </a:t>
            </a:r>
            <a:r>
              <a:rPr lang="en-US" sz="6600" dirty="0" err="1" smtClean="0">
                <a:latin typeface="Berlin Sans FB" panose="020E0602020502020306" pitchFamily="34" charset="0"/>
              </a:rPr>
              <a:t>Alessy</a:t>
            </a:r>
            <a:endParaRPr lang="en-US" sz="6600" dirty="0">
              <a:latin typeface="Berlin Sans FB" panose="020E0602020502020306" pitchFamily="34" charset="0"/>
            </a:endParaRPr>
          </a:p>
        </p:txBody>
      </p:sp>
      <p:pic>
        <p:nvPicPr>
          <p:cNvPr id="4" name="Picture 3" descr="Book and Media Sales | Topeka &amp; Shawnee County Public Librar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274" y="249827"/>
            <a:ext cx="2790825" cy="246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29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 comes to Reading?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work with students in  Grades 1-4 who are in need of additional reading support. Previous test scores, (MAP Assessment/Benchmark for grades1-3 and ELA scores for grade 4), along with teacher recommendation is used for student selection. </a:t>
            </a:r>
          </a:p>
          <a:p>
            <a:r>
              <a:rPr lang="en-US" dirty="0" smtClean="0"/>
              <a:t>Students come to Reading a minimum of 3 times a week, each class is 30-45 minutes in length. </a:t>
            </a:r>
          </a:p>
          <a:p>
            <a:r>
              <a:rPr lang="en-US" dirty="0" smtClean="0"/>
              <a:t>Lessons are based on students’ needs which reinforce literacy skills. </a:t>
            </a:r>
          </a:p>
          <a:p>
            <a:endParaRPr lang="en-US" dirty="0"/>
          </a:p>
          <a:p>
            <a:r>
              <a:rPr lang="en-US" dirty="0" smtClean="0"/>
              <a:t>If your child is selected for Reading, he/she will be given a notification letter informing you. This letter needs to be signed and returned.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06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Literacy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Phonological Awareness- focuses on sound structures of language </a:t>
            </a:r>
          </a:p>
          <a:p>
            <a:r>
              <a:rPr lang="en-US" dirty="0" smtClean="0"/>
              <a:t>Phonics- links/connects sounds to print</a:t>
            </a:r>
          </a:p>
          <a:p>
            <a:r>
              <a:rPr lang="en-US" dirty="0" smtClean="0"/>
              <a:t>Vocabulary- learning of new words</a:t>
            </a:r>
          </a:p>
          <a:p>
            <a:r>
              <a:rPr lang="en-US" dirty="0" smtClean="0"/>
              <a:t>Fluency- ability to read with accuracy, proper expression, and speed</a:t>
            </a:r>
          </a:p>
          <a:p>
            <a:r>
              <a:rPr lang="en-US" dirty="0" smtClean="0"/>
              <a:t>Comprehension- ability to understand what has been 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25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 sure your child comes prepared to learn. They should be well rested, had a healthy breakfast and come to school on time.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Allow time(approximately 20-30 minutes) each day to read together with your child. </a:t>
            </a:r>
          </a:p>
          <a:p>
            <a:endParaRPr lang="en-US" dirty="0"/>
          </a:p>
          <a:p>
            <a:r>
              <a:rPr lang="en-US" dirty="0" smtClean="0"/>
              <a:t>Reinforce the joy and importance of reading because…</a:t>
            </a:r>
          </a:p>
          <a:p>
            <a:pPr marL="0" indent="0" algn="ctr">
              <a:buNone/>
            </a:pPr>
            <a:r>
              <a:rPr lang="en-US" b="1" i="1" dirty="0" smtClean="0"/>
              <a:t>A child who reads will be an adult who thinks</a:t>
            </a:r>
          </a:p>
          <a:p>
            <a:pPr marL="0" indent="0" algn="ctr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dirty="0" smtClean="0"/>
              <a:t>*Parent Workshop Training Sessions are held throughout the year to provide information and  strategies on helping your child succeed in school.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8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Contact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can be </a:t>
            </a:r>
            <a:r>
              <a:rPr lang="en-US" dirty="0" smtClean="0"/>
              <a:t>reached </a:t>
            </a:r>
            <a:r>
              <a:rPr lang="en-US" dirty="0" smtClean="0"/>
              <a:t>via email at </a:t>
            </a:r>
            <a:r>
              <a:rPr lang="en-US" dirty="0" smtClean="0">
                <a:hlinkClick r:id="rId2"/>
              </a:rPr>
              <a:t>ralessy@yonkerspublicschools.org</a:t>
            </a:r>
            <a:r>
              <a:rPr lang="en-US" dirty="0" smtClean="0"/>
              <a:t> as well as Class </a:t>
            </a:r>
            <a:r>
              <a:rPr lang="en-US" dirty="0" smtClean="0"/>
              <a:t>Dojo</a:t>
            </a:r>
            <a:r>
              <a:rPr lang="en-US" dirty="0"/>
              <a:t> </a:t>
            </a:r>
            <a:r>
              <a:rPr lang="en-US" dirty="0" smtClean="0"/>
              <a:t>Monday- Friday 8:35-3:15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Thank you!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Stay well, Stay safe and wishing you a successful school year!!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14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</TotalTime>
  <Words>270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Century Gothic</vt:lpstr>
      <vt:lpstr>Wingdings 3</vt:lpstr>
      <vt:lpstr>Wisp</vt:lpstr>
      <vt:lpstr>Reading with Mrs. Alessy</vt:lpstr>
      <vt:lpstr>Who comes to Reading?</vt:lpstr>
      <vt:lpstr>Literacy Skills</vt:lpstr>
      <vt:lpstr>How to Help</vt:lpstr>
      <vt:lpstr>Contact Me</vt:lpstr>
    </vt:vector>
  </TitlesOfParts>
  <Company>Yonkers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with Mrs. Alessy</dc:title>
  <dc:creator>ALESSY, ROSEANN</dc:creator>
  <cp:lastModifiedBy>admin</cp:lastModifiedBy>
  <cp:revision>19</cp:revision>
  <dcterms:created xsi:type="dcterms:W3CDTF">2020-09-18T13:35:00Z</dcterms:created>
  <dcterms:modified xsi:type="dcterms:W3CDTF">2020-09-22T14:29:37Z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